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1" r:id="rId4"/>
    <p:sldId id="992" r:id="rId5"/>
    <p:sldId id="997" r:id="rId6"/>
    <p:sldId id="998" r:id="rId7"/>
    <p:sldId id="999" r:id="rId8"/>
    <p:sldId id="993" r:id="rId9"/>
    <p:sldId id="994" r:id="rId10"/>
    <p:sldId id="995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Christmas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the Lantern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make on that evening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3192" y="389855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word “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puzzle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we eat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Lantern Festival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286999"/>
            <a:ext cx="7678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It’s on the 15th day of the 1st lunar month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6902" y="2564904"/>
            <a:ext cx="11272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We make a lot of lanterns with puzzles on the bottom and show the lanterns on the street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4463265"/>
            <a:ext cx="9060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谜语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6015" y="5717336"/>
            <a:ext cx="82294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Because we/We wish the new year happy and sweet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1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4818" y="163628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7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52736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4818" y="2293129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 is coming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very happy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make a card for my good friend Anna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a piece of paper, some crayons and a pen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I’ll fold the paper in half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I’ll draw many beautiful flowers and stars on the paper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I’ll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flowers and stars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Anna will like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want to make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a________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good friend Anna. I need a piece of paper,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pen.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fold the paper in half.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and stars on the paper.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 and stars. I think Anna will like it.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5386" y="862590"/>
            <a:ext cx="1781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Christmas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19856" y="817548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happy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43867" y="874216"/>
            <a:ext cx="881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card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62553" y="1441653"/>
            <a:ext cx="1380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crayons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94838" y="2133943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First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45236" y="2132856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Next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66001" y="2132856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draw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8582" y="2780928"/>
            <a:ext cx="1563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beautiful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45599" y="2711920"/>
            <a:ext cx="1261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Finally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32398" y="2780928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colour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99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7213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给下列句子选择合适的答语。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the stocking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have five.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they do before Christmas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Yes. He can run fast.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a Christmas card for you.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buy a Christmas tree.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stockings do you have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It’s on the bed.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Mike good at PE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Thank you.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wrong with him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has a cold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S02.eps" descr="id:21474979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6815465" cy="6409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0248" y="2348384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D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8240" y="2934986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C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8645" y="3511050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E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1622" y="411299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6056" y="4749435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7523" y="5337128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F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52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is the stocking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询问长筒袜在哪里，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“It’s on the bed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它在床上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回答了位置。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 they do before Christmas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问在圣诞节前他们做什么，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buy a Christmas tree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他们买一棵圣诞树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符合语境，是常见的圣诞节前的活动。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“Here’s a Christmas card for you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表示给对方送圣诞贺卡，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“Thank you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是收到礼物或卡片时恰当的回应。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26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marL="133350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many stockings do you have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询问有多少只长筒袜，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 have five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我们有五只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回答了数量。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3350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Mike good at PE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是一般疑问句，询问迈克是否擅长体育，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run fast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他能跑得很快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给出了肯定回答并进一步说明。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3350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wrong with him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询问他怎么了，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“He has a cold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他感冒了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回答了他的状况。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11440128" cy="472713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询问某人怎么了的表达方式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较为常用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直接询问对方出了什么问题。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也是很常见的表达。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侧重于询问发生了什么事情导致对方有异常。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比较口语化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关心对方是否身体或情绪上有不适。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这种表达比较委婉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询问是否有什么不对劲</a:t>
            </a:r>
            <a:r>
              <a:rPr lang="zh-CN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sz="26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地方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09" y="756078"/>
            <a:ext cx="1652449" cy="53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3641" y="1066666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Lantern Festival is a traditional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festival, which is on the 15th day of the 1st lunar month. We celebrate it because it’s the first night to see a full moon in a lunar new year. On that evening, we make a lot of lanterns with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puzzles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bottom and show the lanterns on the street. People gather to appreciate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and guess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puzzles. That’s why it’s called the Lantern Festival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S03.eps" descr="id:21474979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41234"/>
            <a:ext cx="10012045" cy="70866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198662" y="1733322"/>
            <a:ext cx="2808312" cy="45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the evening, we also eat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traditional Chinese food which is like a white rice ball with sugar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sesame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芝麻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peanuts, walnuts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other sweet things in it. We do that to wish the new year happy and sweet. So the Lantern Festival is also called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00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452</Words>
  <Application>Microsoft Office PowerPoint</Application>
  <PresentationFormat>自定义</PresentationFormat>
  <Paragraphs>59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2025-05-27T10:56:58Z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